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7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3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6D42-3ED7-4DAC-83FE-9335874CCFB2}" type="datetimeFigureOut">
              <a:rPr lang="fr-CA" smtClean="0"/>
              <a:t>2017-02-05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50C2-40FE-47DA-8F87-DCC2D91050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04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6D42-3ED7-4DAC-83FE-9335874CCFB2}" type="datetimeFigureOut">
              <a:rPr lang="fr-CA" smtClean="0"/>
              <a:t>2017-02-05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50C2-40FE-47DA-8F87-DCC2D91050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064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6D42-3ED7-4DAC-83FE-9335874CCFB2}" type="datetimeFigureOut">
              <a:rPr lang="fr-CA" smtClean="0"/>
              <a:t>2017-02-05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50C2-40FE-47DA-8F87-DCC2D91050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826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6D42-3ED7-4DAC-83FE-9335874CCFB2}" type="datetimeFigureOut">
              <a:rPr lang="fr-CA" smtClean="0"/>
              <a:t>2017-02-05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50C2-40FE-47DA-8F87-DCC2D91050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456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6D42-3ED7-4DAC-83FE-9335874CCFB2}" type="datetimeFigureOut">
              <a:rPr lang="fr-CA" smtClean="0"/>
              <a:t>2017-02-05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50C2-40FE-47DA-8F87-DCC2D91050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485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6D42-3ED7-4DAC-83FE-9335874CCFB2}" type="datetimeFigureOut">
              <a:rPr lang="fr-CA" smtClean="0"/>
              <a:t>2017-02-05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50C2-40FE-47DA-8F87-DCC2D91050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628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6D42-3ED7-4DAC-83FE-9335874CCFB2}" type="datetimeFigureOut">
              <a:rPr lang="fr-CA" smtClean="0"/>
              <a:t>2017-02-05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50C2-40FE-47DA-8F87-DCC2D91050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478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6D42-3ED7-4DAC-83FE-9335874CCFB2}" type="datetimeFigureOut">
              <a:rPr lang="fr-CA" smtClean="0"/>
              <a:t>2017-02-05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50C2-40FE-47DA-8F87-DCC2D91050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302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6D42-3ED7-4DAC-83FE-9335874CCFB2}" type="datetimeFigureOut">
              <a:rPr lang="fr-CA" smtClean="0"/>
              <a:t>2017-02-05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50C2-40FE-47DA-8F87-DCC2D91050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518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6D42-3ED7-4DAC-83FE-9335874CCFB2}" type="datetimeFigureOut">
              <a:rPr lang="fr-CA" smtClean="0"/>
              <a:t>2017-02-05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50C2-40FE-47DA-8F87-DCC2D91050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152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D6D42-3ED7-4DAC-83FE-9335874CCFB2}" type="datetimeFigureOut">
              <a:rPr lang="fr-CA" smtClean="0"/>
              <a:t>2017-02-05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50C2-40FE-47DA-8F87-DCC2D91050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021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D6D42-3ED7-4DAC-83FE-9335874CCFB2}" type="datetimeFigureOut">
              <a:rPr lang="fr-CA" smtClean="0"/>
              <a:t>2017-02-05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50C2-40FE-47DA-8F87-DCC2D91050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246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2000" t="-2000" r="-1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1756" y="-664428"/>
            <a:ext cx="11569566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fr-CA" sz="2000" b="1" kern="150" dirty="0">
              <a:effectLst/>
              <a:latin typeface="Britannic Bold" panose="020B0903060703020204" pitchFamily="34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endParaRPr lang="fr-CA" sz="2000" b="1" kern="150" dirty="0">
              <a:latin typeface="Britannic Bold" panose="020B0903060703020204" pitchFamily="34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endParaRPr lang="fr-CA" sz="2000" b="1" kern="150" dirty="0">
              <a:effectLst/>
              <a:latin typeface="Britannic Bold" panose="020B0903060703020204" pitchFamily="34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endParaRPr lang="fr-CA" sz="2000" b="1" kern="150" dirty="0">
              <a:latin typeface="Britannic Bold" panose="020B0903060703020204" pitchFamily="34" charset="0"/>
              <a:ea typeface="Andale Sans UI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fr-CA" sz="2000" b="1" kern="150" dirty="0">
                <a:effectLst/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Trousseau pour le voyage scolaire à LONDRES du mercredi 22 au vendredi 24 février 2017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indent="448310">
              <a:spcAft>
                <a:spcPts val="0"/>
              </a:spcAft>
            </a:pPr>
            <a:r>
              <a:rPr lang="fr-CA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 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indent="448310">
              <a:spcAft>
                <a:spcPts val="0"/>
              </a:spcAft>
            </a:pPr>
            <a:r>
              <a:rPr lang="fr-CA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 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</a:t>
            </a:r>
            <a:r>
              <a:rPr lang="fr-CA" b="1" kern="150" dirty="0">
                <a:latin typeface="Comic Sans MS" panose="030F0702030302020204" pitchFamily="66" charset="0"/>
                <a:ea typeface="Andale Sans UI"/>
                <a:cs typeface="Tahoma" panose="020B0604030504040204" pitchFamily="34" charset="0"/>
              </a:rPr>
              <a:t>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Prévoir des petites valises pour ne pas surcharger les soutes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Vêtements pratiques et chauds (polaire, chaussettes…) et imperméables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Parapluie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Pyjama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Pantoufles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Chaussures confortables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Linge de lit fourni. Prévoir serviettes de toilette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Mouchoirs en papier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89662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Trousse de toilette avec savon, shampooing, brosse à dents, dentifrice, déodorant… (prévoir sèche-      </a:t>
            </a:r>
          </a:p>
          <a:p>
            <a:pPr marL="896620">
              <a:spcAft>
                <a:spcPts val="0"/>
              </a:spcAft>
            </a:pP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     cheveux pour les filles)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Sac à dos pour pique-nique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Appareil photo (Attention : chacun est responsable de ses affaires !)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Crayons, stylos et </a:t>
            </a:r>
            <a:r>
              <a:rPr lang="fr-CA" b="1" kern="150" dirty="0" err="1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bloc-note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Adaptateur de voyage pour les prises britanniques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 marL="448310" indent="448310">
              <a:spcAft>
                <a:spcPts val="0"/>
              </a:spcAft>
            </a:pPr>
            <a:r>
              <a:rPr lang="fr-CA" b="1" kern="150" dirty="0">
                <a:latin typeface="Calibri" panose="020F0502020204030204" pitchFamily="34" charset="0"/>
                <a:ea typeface="Andale Sans UI"/>
                <a:cs typeface="Tahoma" panose="020B0604030504040204" pitchFamily="34" charset="0"/>
              </a:rPr>
              <a:t>→  </a:t>
            </a: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Médicaments avec ordonnance pour les élèves avec un traitement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 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fr-CA" b="1" kern="150" dirty="0">
                <a:latin typeface="Britannic Bold" panose="020B0903060703020204" pitchFamily="34" charset="0"/>
                <a:ea typeface="Andale Sans UI"/>
                <a:cs typeface="Tahoma" panose="020B0604030504040204" pitchFamily="34" charset="0"/>
              </a:rPr>
              <a:t> </a:t>
            </a:r>
            <a:endParaRPr lang="fr-CA" kern="150" dirty="0"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2707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44</TotalTime>
  <Words>15</Words>
  <Application>Microsoft Office PowerPoint</Application>
  <PresentationFormat>Grand écran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Andale Sans UI</vt:lpstr>
      <vt:lpstr>Arial</vt:lpstr>
      <vt:lpstr>Britannic Bold</vt:lpstr>
      <vt:lpstr>Calibri</vt:lpstr>
      <vt:lpstr>Calibri Light</vt:lpstr>
      <vt:lpstr>Comic Sans MS</vt:lpstr>
      <vt:lpstr>Tahoma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Ingrid Barclais</dc:creator>
  <cp:lastModifiedBy>Ingrid Barclais</cp:lastModifiedBy>
  <cp:revision>4</cp:revision>
  <dcterms:created xsi:type="dcterms:W3CDTF">2017-02-05T10:53:11Z</dcterms:created>
  <dcterms:modified xsi:type="dcterms:W3CDTF">2017-02-05T11:37:48Z</dcterms:modified>
</cp:coreProperties>
</file>