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4" r:id="rId4"/>
    <p:sldId id="258" r:id="rId5"/>
    <p:sldId id="259" r:id="rId6"/>
    <p:sldId id="265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99"/>
  </p:normalViewPr>
  <p:slideViewPr>
    <p:cSldViewPr snapToGrid="0" snapToObjects="1">
      <p:cViewPr varScale="1">
        <p:scale>
          <a:sx n="110" d="100"/>
          <a:sy n="110" d="100"/>
        </p:scale>
        <p:origin x="-96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47FCD6DE-30DE-5E4D-AFE4-0F18BAFD1139}" type="datetimeFigureOut">
              <a:rPr lang="fr-FR" smtClean="0"/>
              <a:pPr/>
              <a:t>22/02/17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C00015AB-080E-2E48-A48E-994F343AEF7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695444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CD6DE-30DE-5E4D-AFE4-0F18BAFD1139}" type="datetimeFigureOut">
              <a:rPr lang="fr-FR" smtClean="0"/>
              <a:pPr/>
              <a:t>22/02/17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15AB-080E-2E48-A48E-994F343AEF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8740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CD6DE-30DE-5E4D-AFE4-0F18BAFD1139}" type="datetimeFigureOut">
              <a:rPr lang="fr-FR" smtClean="0"/>
              <a:pPr/>
              <a:t>22/02/17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15AB-080E-2E48-A48E-994F343AEF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3050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CD6DE-30DE-5E4D-AFE4-0F18BAFD1139}" type="datetimeFigureOut">
              <a:rPr lang="fr-FR" smtClean="0"/>
              <a:pPr/>
              <a:t>22/02/17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15AB-080E-2E48-A48E-994F343AEF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2273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CD6DE-30DE-5E4D-AFE4-0F18BAFD1139}" type="datetimeFigureOut">
              <a:rPr lang="fr-FR" smtClean="0"/>
              <a:pPr/>
              <a:t>22/02/17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15AB-080E-2E48-A48E-994F343AEF7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07901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CD6DE-30DE-5E4D-AFE4-0F18BAFD1139}" type="datetimeFigureOut">
              <a:rPr lang="fr-FR" smtClean="0"/>
              <a:pPr/>
              <a:t>22/02/17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15AB-080E-2E48-A48E-994F343AEF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9198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CD6DE-30DE-5E4D-AFE4-0F18BAFD1139}" type="datetimeFigureOut">
              <a:rPr lang="fr-FR" smtClean="0"/>
              <a:pPr/>
              <a:t>22/02/17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15AB-080E-2E48-A48E-994F343AEF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597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CD6DE-30DE-5E4D-AFE4-0F18BAFD1139}" type="datetimeFigureOut">
              <a:rPr lang="fr-FR" smtClean="0"/>
              <a:pPr/>
              <a:t>22/02/17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15AB-080E-2E48-A48E-994F343AEF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0956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CD6DE-30DE-5E4D-AFE4-0F18BAFD1139}" type="datetimeFigureOut">
              <a:rPr lang="fr-FR" smtClean="0"/>
              <a:pPr/>
              <a:t>22/02/17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15AB-080E-2E48-A48E-994F343AEF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7386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CD6DE-30DE-5E4D-AFE4-0F18BAFD1139}" type="datetimeFigureOut">
              <a:rPr lang="fr-FR" smtClean="0"/>
              <a:pPr/>
              <a:t>22/02/17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15AB-080E-2E48-A48E-994F343AEF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824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CD6DE-30DE-5E4D-AFE4-0F18BAFD1139}" type="datetimeFigureOut">
              <a:rPr lang="fr-FR" smtClean="0"/>
              <a:pPr/>
              <a:t>22/02/17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15AB-080E-2E48-A48E-994F343AEF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623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47FCD6DE-30DE-5E4D-AFE4-0F18BAFD1139}" type="datetimeFigureOut">
              <a:rPr lang="fr-FR" smtClean="0"/>
              <a:pPr/>
              <a:t>22/02/17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C00015AB-080E-2E48-A48E-994F343AEF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2282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tiff"/><Relationship Id="rId3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Macintosh HD:Users:havart:Desktop:Capture d’écran 2017-01-03 à 11.26.29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438">
            <a:off x="6327220" y="1767639"/>
            <a:ext cx="5045205" cy="38761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6251" y="782052"/>
            <a:ext cx="9418320" cy="1961147"/>
          </a:xfrm>
        </p:spPr>
        <p:txBody>
          <a:bodyPr/>
          <a:lstStyle/>
          <a:p>
            <a:r>
              <a:rPr lang="fr-FR" dirty="0" smtClean="0"/>
              <a:t>Enquête à Guy </a:t>
            </a:r>
            <a:r>
              <a:rPr lang="fr-FR" dirty="0" err="1" smtClean="0"/>
              <a:t>Môquet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56021" y="3934326"/>
            <a:ext cx="5059390" cy="1901698"/>
          </a:xfrm>
        </p:spPr>
        <p:txBody>
          <a:bodyPr>
            <a:normAutofit/>
          </a:bodyPr>
          <a:lstStyle/>
          <a:p>
            <a:r>
              <a:rPr lang="fr-FR" sz="2800" dirty="0" smtClean="0"/>
              <a:t>Saurez vous retrouver, </a:t>
            </a:r>
          </a:p>
          <a:p>
            <a:r>
              <a:rPr lang="fr-FR" sz="2800" dirty="0" smtClean="0"/>
              <a:t>élucider ce qui s’est passé …</a:t>
            </a:r>
          </a:p>
        </p:txBody>
      </p:sp>
    </p:spTree>
    <p:extLst>
      <p:ext uri="{BB962C8B-B14F-4D97-AF65-F5344CB8AC3E}">
        <p14:creationId xmlns:p14="http://schemas.microsoft.com/office/powerpoint/2010/main" val="616473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6251" y="782052"/>
            <a:ext cx="9418320" cy="1961147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Enquête à Guy </a:t>
            </a:r>
            <a:r>
              <a:rPr lang="fr-FR" dirty="0" err="1" smtClean="0"/>
              <a:t>Môquet</a:t>
            </a:r>
            <a:r>
              <a:rPr lang="fr-FR" dirty="0" smtClean="0"/>
              <a:t> c’est avant tout: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836901" y="3732620"/>
            <a:ext cx="3031279" cy="1269686"/>
          </a:xfrm>
        </p:spPr>
        <p:txBody>
          <a:bodyPr>
            <a:normAutofit/>
          </a:bodyPr>
          <a:lstStyle/>
          <a:p>
            <a:r>
              <a:rPr lang="fr-FR" sz="4800" dirty="0" smtClean="0"/>
              <a:t>Un EPI.</a:t>
            </a:r>
          </a:p>
        </p:txBody>
      </p:sp>
      <p:pic>
        <p:nvPicPr>
          <p:cNvPr id="6" name="Image 5" descr="Macintosh HD:private:var:folders:8b:4x0pszkn41g0_hgjl26w8jv00000gn:T:TemporaryItems:crime-pic-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3124">
            <a:off x="1745297" y="3797786"/>
            <a:ext cx="3215005" cy="181737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819932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1624943" y="484094"/>
            <a:ext cx="8056939" cy="860612"/>
          </a:xfrm>
        </p:spPr>
        <p:txBody>
          <a:bodyPr>
            <a:noAutofit/>
          </a:bodyPr>
          <a:lstStyle/>
          <a:p>
            <a:r>
              <a:rPr lang="fr-FR" sz="5400" dirty="0" smtClean="0"/>
              <a:t>Qu’est ce qu’un EPI ?</a:t>
            </a:r>
            <a:endParaRPr lang="fr-FR" sz="5400" dirty="0"/>
          </a:p>
        </p:txBody>
      </p:sp>
      <p:sp>
        <p:nvSpPr>
          <p:cNvPr id="3" name="Zone de texte 3"/>
          <p:cNvSpPr txBox="1"/>
          <p:nvPr/>
        </p:nvSpPr>
        <p:spPr>
          <a:xfrm>
            <a:off x="1362374" y="2086311"/>
            <a:ext cx="8548108" cy="341632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fr-FR" sz="7200" b="1" u="sng" dirty="0" smtClean="0">
                <a:ln>
                  <a:noFill/>
                </a:ln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mbria" charset="0"/>
                <a:ea typeface="ＭＳ 明朝" charset="-128"/>
                <a:cs typeface="Times New Roman" charset="0"/>
              </a:rPr>
              <a:t>E</a:t>
            </a:r>
            <a:r>
              <a:rPr lang="fr-FR" sz="7200" b="1" u="sng" dirty="0" smtClean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F4F1E3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Cambria" charset="0"/>
                <a:ea typeface="ＭＳ 明朝" charset="-128"/>
                <a:cs typeface="Times New Roman" charset="0"/>
              </a:rPr>
              <a:t>nseignement</a:t>
            </a:r>
            <a:endParaRPr lang="fr-FR" sz="3200" dirty="0">
              <a:effectLst/>
              <a:latin typeface="Cambria" charset="0"/>
              <a:ea typeface="ＭＳ 明朝" charset="-128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fr-FR" sz="7200" b="1" u="sng" dirty="0">
                <a:ln>
                  <a:noFill/>
                </a:ln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mbria" charset="0"/>
                <a:ea typeface="ＭＳ 明朝" charset="-128"/>
                <a:cs typeface="Times New Roman" charset="0"/>
              </a:rPr>
              <a:t>P</a:t>
            </a:r>
            <a:r>
              <a:rPr lang="fr-FR" sz="7200" b="1" u="sng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F4F1E3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Cambria" charset="0"/>
                <a:ea typeface="ＭＳ 明朝" charset="-128"/>
                <a:cs typeface="Times New Roman" charset="0"/>
              </a:rPr>
              <a:t>ratique</a:t>
            </a:r>
            <a:endParaRPr lang="fr-FR" sz="3200" dirty="0">
              <a:effectLst/>
              <a:latin typeface="Cambria" charset="0"/>
              <a:ea typeface="ＭＳ 明朝" charset="-128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fr-FR" sz="7200" b="1" u="sng" dirty="0">
                <a:ln>
                  <a:noFill/>
                </a:ln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mbria" charset="0"/>
                <a:ea typeface="ＭＳ 明朝" charset="-128"/>
                <a:cs typeface="Times New Roman" charset="0"/>
              </a:rPr>
              <a:t>I</a:t>
            </a:r>
            <a:r>
              <a:rPr lang="fr-FR" sz="7200" b="1" u="sng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F4F1E3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Cambria" charset="0"/>
                <a:ea typeface="ＭＳ 明朝" charset="-128"/>
                <a:cs typeface="Times New Roman" charset="0"/>
              </a:rPr>
              <a:t>nterdisciplinaire</a:t>
            </a:r>
            <a:endParaRPr lang="fr-FR" sz="3200" dirty="0">
              <a:effectLst/>
              <a:latin typeface="Cambria" charset="0"/>
              <a:ea typeface="ＭＳ 明朝" charset="-128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273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1624943" y="336177"/>
            <a:ext cx="8056939" cy="860612"/>
          </a:xfrm>
        </p:spPr>
        <p:txBody>
          <a:bodyPr>
            <a:noAutofit/>
          </a:bodyPr>
          <a:lstStyle/>
          <a:p>
            <a:r>
              <a:rPr lang="fr-FR" sz="5400" dirty="0" smtClean="0"/>
              <a:t>Qu’est ce qu’un EPI ?</a:t>
            </a:r>
            <a:endParaRPr lang="fr-FR" sz="5400" dirty="0"/>
          </a:p>
        </p:txBody>
      </p:sp>
      <p:sp>
        <p:nvSpPr>
          <p:cNvPr id="7" name="Rectangle 6"/>
          <p:cNvSpPr/>
          <p:nvPr/>
        </p:nvSpPr>
        <p:spPr>
          <a:xfrm>
            <a:off x="806824" y="1492624"/>
            <a:ext cx="11161057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fr-FR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Pour tous les élèves du cycle 4. </a:t>
            </a:r>
          </a:p>
          <a:p>
            <a:pPr marL="457200" indent="-457200">
              <a:buFont typeface="Arial" charset="0"/>
              <a:buChar char="•"/>
            </a:pPr>
            <a:endParaRPr lang="fr-FR" sz="1400" dirty="0" smtClean="0">
              <a:effectLst/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fr-FR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Les élèves travaillent sur au moins </a:t>
            </a:r>
            <a:r>
              <a:rPr lang="fr-FR" sz="3200" b="1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deux thèmes</a:t>
            </a:r>
            <a:r>
              <a:rPr lang="fr-FR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chaque année :</a:t>
            </a:r>
          </a:p>
          <a:p>
            <a:r>
              <a:rPr lang="fr-FR" sz="2000" dirty="0" smtClean="0"/>
              <a:t>	Corps</a:t>
            </a:r>
            <a:r>
              <a:rPr lang="fr-FR" sz="2000" dirty="0"/>
              <a:t>, santé, bien-être, sécurité </a:t>
            </a:r>
            <a:r>
              <a:rPr lang="fr-FR" sz="2000" dirty="0" smtClean="0"/>
              <a:t>; Culture </a:t>
            </a:r>
            <a:r>
              <a:rPr lang="fr-FR" sz="2000" dirty="0"/>
              <a:t>et création artistiques ;</a:t>
            </a:r>
          </a:p>
          <a:p>
            <a:r>
              <a:rPr lang="fr-FR" sz="2000" dirty="0" smtClean="0"/>
              <a:t>	Transition </a:t>
            </a:r>
            <a:r>
              <a:rPr lang="fr-FR" sz="2000" dirty="0"/>
              <a:t>écologique et développement durable ;</a:t>
            </a:r>
          </a:p>
          <a:p>
            <a:r>
              <a:rPr lang="fr-FR" sz="2000" dirty="0" smtClean="0"/>
              <a:t>	Information</a:t>
            </a:r>
            <a:r>
              <a:rPr lang="fr-FR" sz="2000" dirty="0"/>
              <a:t>, communication, citoyenneté ;</a:t>
            </a:r>
          </a:p>
          <a:p>
            <a:r>
              <a:rPr lang="fr-FR" sz="2000" dirty="0" smtClean="0"/>
              <a:t>	Langues </a:t>
            </a:r>
            <a:r>
              <a:rPr lang="fr-FR" sz="2000" dirty="0"/>
              <a:t>et cultures de l’Antiquité ;</a:t>
            </a:r>
          </a:p>
          <a:p>
            <a:r>
              <a:rPr lang="fr-FR" sz="2000" dirty="0" smtClean="0"/>
              <a:t>	Langues </a:t>
            </a:r>
            <a:r>
              <a:rPr lang="fr-FR" sz="2000" dirty="0"/>
              <a:t>et cultures étrangères ou, le cas échéant, régionales ;</a:t>
            </a:r>
          </a:p>
          <a:p>
            <a:r>
              <a:rPr lang="fr-FR" sz="2000" dirty="0" smtClean="0"/>
              <a:t>	Monde </a:t>
            </a:r>
            <a:r>
              <a:rPr lang="fr-FR" sz="2000" dirty="0"/>
              <a:t>économique et </a:t>
            </a:r>
            <a:r>
              <a:rPr lang="fr-FR" sz="2000" dirty="0" smtClean="0"/>
              <a:t>professionnel ; </a:t>
            </a:r>
            <a:r>
              <a:rPr lang="fr-FR" sz="2000" dirty="0" smtClean="0">
                <a:solidFill>
                  <a:srgbClr val="00B0F0"/>
                </a:solidFill>
              </a:rPr>
              <a:t>Sciences</a:t>
            </a:r>
            <a:r>
              <a:rPr lang="fr-FR" sz="2000" dirty="0">
                <a:solidFill>
                  <a:srgbClr val="00B0F0"/>
                </a:solidFill>
              </a:rPr>
              <a:t>, technologie et société</a:t>
            </a:r>
            <a:r>
              <a:rPr lang="fr-FR" sz="2000" dirty="0" smtClean="0"/>
              <a:t>.</a:t>
            </a:r>
          </a:p>
          <a:p>
            <a:endParaRPr lang="fr-FR" sz="1400" dirty="0"/>
          </a:p>
          <a:p>
            <a:pPr marL="457200" indent="-457200">
              <a:buFont typeface="Arial" charset="0"/>
              <a:buChar char="•"/>
            </a:pPr>
            <a:r>
              <a:rPr lang="fr-FR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Mobilisant au moins </a:t>
            </a:r>
            <a:r>
              <a:rPr lang="fr-FR" sz="3200" b="1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deux disciplines.</a:t>
            </a:r>
          </a:p>
          <a:p>
            <a:pPr marL="457200" indent="-457200">
              <a:buFont typeface="Arial" charset="0"/>
              <a:buChar char="•"/>
            </a:pPr>
            <a:endParaRPr lang="fr-FR" sz="1400" b="1" dirty="0" smtClean="0">
              <a:effectLst/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fr-FR" sz="3200" dirty="0" smtClean="0">
                <a:latin typeface="Times New Roman" charset="0"/>
                <a:ea typeface="Times New Roman" charset="0"/>
                <a:cs typeface="Times New Roman" charset="0"/>
              </a:rPr>
              <a:t>Elle</a:t>
            </a:r>
            <a:r>
              <a:rPr lang="fr-FR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s s'appuient sur une démarche de </a:t>
            </a:r>
            <a:r>
              <a:rPr lang="fr-FR" sz="3200" b="1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projet</a:t>
            </a:r>
            <a:r>
              <a:rPr lang="fr-FR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et conduisent à une réalisation concrète, individuelle ou collective. </a:t>
            </a:r>
            <a:endParaRPr lang="fr-FR" sz="2800" dirty="0" smtClean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298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1624943" y="484094"/>
            <a:ext cx="8056939" cy="860612"/>
          </a:xfrm>
        </p:spPr>
        <p:txBody>
          <a:bodyPr>
            <a:noAutofit/>
          </a:bodyPr>
          <a:lstStyle/>
          <a:p>
            <a:r>
              <a:rPr lang="fr-FR" sz="5400" dirty="0" smtClean="0"/>
              <a:t>Qu’est </a:t>
            </a:r>
            <a:r>
              <a:rPr lang="fr-FR" sz="5400" smtClean="0"/>
              <a:t>ce qu’un </a:t>
            </a:r>
            <a:r>
              <a:rPr lang="fr-FR" sz="5400" dirty="0" smtClean="0"/>
              <a:t>EPI ?</a:t>
            </a:r>
            <a:endParaRPr lang="fr-FR" sz="5400" dirty="0"/>
          </a:p>
        </p:txBody>
      </p:sp>
      <p:sp>
        <p:nvSpPr>
          <p:cNvPr id="3" name="Rectangle 2"/>
          <p:cNvSpPr/>
          <p:nvPr/>
        </p:nvSpPr>
        <p:spPr>
          <a:xfrm>
            <a:off x="1340223" y="1888953"/>
            <a:ext cx="974015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fr-FR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Les projets sont évalués et inclus dans les compétences du </a:t>
            </a:r>
            <a:r>
              <a:rPr lang="fr-FR" sz="3200" b="1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diplôme national du brevet</a:t>
            </a:r>
            <a:r>
              <a:rPr lang="fr-FR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marL="457200" indent="-457200">
              <a:buFont typeface="Arial" charset="0"/>
              <a:buChar char="•"/>
            </a:pPr>
            <a:endParaRPr lang="fr-FR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fr-FR" sz="2800" dirty="0"/>
              <a:t>L'oral se déroule en deux temps : un exposé (5 minutes) suivi d'un entretien avec le jury (10 minutes). </a:t>
            </a:r>
            <a:endParaRPr lang="fr-FR" sz="2800" dirty="0" smtClean="0"/>
          </a:p>
          <a:p>
            <a:pPr marL="457200" indent="-457200">
              <a:buFont typeface="Arial" charset="0"/>
              <a:buChar char="•"/>
            </a:pPr>
            <a:endParaRPr lang="fr-FR" sz="2800" dirty="0"/>
          </a:p>
          <a:p>
            <a:pPr marL="457200" indent="-457200">
              <a:buFont typeface="Arial" charset="0"/>
              <a:buChar char="•"/>
            </a:pPr>
            <a:r>
              <a:rPr lang="fr-FR" sz="2800" dirty="0" smtClean="0"/>
              <a:t>L'épreuve </a:t>
            </a:r>
            <a:r>
              <a:rPr lang="fr-FR" sz="2800" dirty="0"/>
              <a:t>est notée sur 100 points </a:t>
            </a:r>
            <a:r>
              <a:rPr lang="fr-FR" sz="2800" dirty="0" smtClean="0"/>
              <a:t>:</a:t>
            </a:r>
          </a:p>
          <a:p>
            <a:pPr marL="457200" indent="-457200">
              <a:buFont typeface="Arial" charset="0"/>
              <a:buChar char="•"/>
            </a:pPr>
            <a:endParaRPr lang="fr-FR" sz="1400" dirty="0" smtClean="0"/>
          </a:p>
          <a:p>
            <a:r>
              <a:rPr lang="fr-FR" sz="2800" dirty="0"/>
              <a:t>	</a:t>
            </a:r>
            <a:r>
              <a:rPr lang="fr-FR" sz="2800" dirty="0" smtClean="0"/>
              <a:t>-	maîtrise </a:t>
            </a:r>
            <a:r>
              <a:rPr lang="fr-FR" sz="2800" dirty="0"/>
              <a:t>de l'expression orale : 50 points </a:t>
            </a:r>
            <a:r>
              <a:rPr lang="fr-FR" sz="2800" dirty="0" smtClean="0"/>
              <a:t>;</a:t>
            </a:r>
          </a:p>
          <a:p>
            <a:r>
              <a:rPr lang="fr-FR" sz="2800" dirty="0"/>
              <a:t>	</a:t>
            </a:r>
            <a:r>
              <a:rPr lang="fr-FR" sz="2800" dirty="0" smtClean="0"/>
              <a:t>-	maîtrise </a:t>
            </a:r>
            <a:r>
              <a:rPr lang="fr-FR" sz="2800" dirty="0"/>
              <a:t>du sujet présenté : 50 points.</a:t>
            </a:r>
          </a:p>
        </p:txBody>
      </p:sp>
    </p:spTree>
    <p:extLst>
      <p:ext uri="{BB962C8B-B14F-4D97-AF65-F5344CB8AC3E}">
        <p14:creationId xmlns:p14="http://schemas.microsoft.com/office/powerpoint/2010/main" val="464499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6250" y="416859"/>
            <a:ext cx="9418320" cy="1142999"/>
          </a:xfrm>
        </p:spPr>
        <p:txBody>
          <a:bodyPr>
            <a:normAutofit/>
          </a:bodyPr>
          <a:lstStyle/>
          <a:p>
            <a:r>
              <a:rPr lang="fr-FR" sz="6600" smtClean="0"/>
              <a:t>Enquête </a:t>
            </a:r>
            <a:r>
              <a:rPr lang="fr-FR" sz="6600" dirty="0" smtClean="0"/>
              <a:t>à Guy </a:t>
            </a:r>
            <a:r>
              <a:rPr lang="fr-FR" sz="6600" dirty="0" err="1" smtClean="0"/>
              <a:t>Môquet</a:t>
            </a:r>
            <a:endParaRPr lang="fr-FR" sz="6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6250" y="1926367"/>
            <a:ext cx="9163138" cy="4007995"/>
          </a:xfrm>
        </p:spPr>
        <p:txBody>
          <a:bodyPr>
            <a:noAutofit/>
          </a:bodyPr>
          <a:lstStyle/>
          <a:p>
            <a:r>
              <a:rPr lang="fr-FR" sz="2800" dirty="0" smtClean="0">
                <a:solidFill>
                  <a:schemeClr val="tx1"/>
                </a:solidFill>
              </a:rPr>
              <a:t>A vous de jouer.</a:t>
            </a:r>
            <a:endParaRPr lang="fr-FR" sz="2800" dirty="0">
              <a:solidFill>
                <a:schemeClr val="tx1"/>
              </a:solidFill>
            </a:endParaRPr>
          </a:p>
          <a:p>
            <a:r>
              <a:rPr lang="fr-FR" sz="2800" dirty="0" smtClean="0">
                <a:solidFill>
                  <a:schemeClr val="tx1"/>
                </a:solidFill>
              </a:rPr>
              <a:t>Remplissez vos rapports d’enquête, à partir </a:t>
            </a:r>
          </a:p>
          <a:p>
            <a:r>
              <a:rPr lang="fr-FR" sz="2800" dirty="0" smtClean="0">
                <a:solidFill>
                  <a:schemeClr val="tx1"/>
                </a:solidFill>
              </a:rPr>
              <a:t>des indices retrouvés.</a:t>
            </a:r>
          </a:p>
          <a:p>
            <a:endParaRPr lang="fr-FR" sz="500" dirty="0" smtClean="0">
              <a:solidFill>
                <a:schemeClr val="tx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techniques </a:t>
            </a:r>
            <a:r>
              <a:rPr lang="fr-FR" dirty="0">
                <a:solidFill>
                  <a:schemeClr val="tx1"/>
                </a:solidFill>
              </a:rPr>
              <a:t>d’indentification (empreintes, traces…</a:t>
            </a:r>
            <a:r>
              <a:rPr lang="fr-FR" dirty="0" smtClean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 typeface="Arial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Toxicologie</a:t>
            </a:r>
            <a:endParaRPr lang="fr-FR" dirty="0">
              <a:solidFill>
                <a:schemeClr val="tx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traitement </a:t>
            </a:r>
            <a:r>
              <a:rPr lang="fr-FR" dirty="0">
                <a:solidFill>
                  <a:schemeClr val="tx1"/>
                </a:solidFill>
              </a:rPr>
              <a:t>de l’information</a:t>
            </a:r>
            <a:r>
              <a:rPr lang="fr-FR" dirty="0" smtClean="0">
                <a:solidFill>
                  <a:schemeClr val="tx1"/>
                </a:solidFill>
              </a:rPr>
              <a:t>…</a:t>
            </a:r>
            <a:endParaRPr lang="fr-FR" dirty="0">
              <a:solidFill>
                <a:schemeClr val="tx1"/>
              </a:solidFill>
            </a:endParaRPr>
          </a:p>
          <a:p>
            <a:pPr marL="342900" indent="-342900">
              <a:buFont typeface="Arial"/>
              <a:buChar char="•"/>
            </a:pPr>
            <a:endParaRPr lang="fr-FR" sz="1100" dirty="0">
              <a:solidFill>
                <a:schemeClr val="tx1"/>
              </a:solidFill>
            </a:endParaRPr>
          </a:p>
          <a:p>
            <a:r>
              <a:rPr lang="fr-FR" sz="2800" dirty="0" smtClean="0">
                <a:solidFill>
                  <a:schemeClr val="tx1"/>
                </a:solidFill>
              </a:rPr>
              <a:t>Observez attentivement cette projection.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24451">
            <a:off x="8656543" y="4539098"/>
            <a:ext cx="2918148" cy="142725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31517">
            <a:off x="9174412" y="1910502"/>
            <a:ext cx="1430368" cy="107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95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ffichage">
  <a:themeElements>
    <a:clrScheme name="Affichage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Affichage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ffichage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35</TotalTime>
  <Words>121</Words>
  <Application>Microsoft Macintosh PowerPoint</Application>
  <PresentationFormat>Personnalisé</PresentationFormat>
  <Paragraphs>42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Affichage</vt:lpstr>
      <vt:lpstr>Enquête à Guy Môquet</vt:lpstr>
      <vt:lpstr>Enquête à Guy Môquet c’est avant tout:</vt:lpstr>
      <vt:lpstr>Présentation PowerPoint</vt:lpstr>
      <vt:lpstr>Présentation PowerPoint</vt:lpstr>
      <vt:lpstr>Présentation PowerPoint</vt:lpstr>
      <vt:lpstr>Enquête à Guy Môquet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Enquête à Guy Môquet</dc:title>
  <dc:creator>camille gicquel</dc:creator>
  <cp:lastModifiedBy>Matthieu HAVART</cp:lastModifiedBy>
  <cp:revision>7</cp:revision>
  <dcterms:created xsi:type="dcterms:W3CDTF">2017-01-17T12:50:57Z</dcterms:created>
  <dcterms:modified xsi:type="dcterms:W3CDTF">2017-02-22T16:06:09Z</dcterms:modified>
</cp:coreProperties>
</file>